
<file path=[Content_Types].xml><?xml version="1.0" encoding="utf-8"?>
<Types xmlns="http://schemas.openxmlformats.org/package/2006/content-types">
  <Override PartName="/ppt/slideLayouts/slideLayout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6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Default Extension="rels" ContentType="application/vnd.openxmlformats-package.relationship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1.xml" ContentType="application/vnd.openxmlformats-officedocument.presentationml.slideLayout+xml"/>
  <Default Extension="png" ContentType="image/png"/>
  <Override PartName="/ppt/slideLayouts/slideLayout11.xml" ContentType="application/vnd.openxmlformats-officedocument.presentationml.slideLayout+xml"/>
  <Default Extension="xml" ContentType="application/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9.xml" ContentType="application/vnd.openxmlformats-officedocument.presentationml.slideLayout+xml"/>
  <Default Extension="jpeg" ContentType="image/jpeg"/>
  <Override PartName="/ppt/slides/slide8.xml" ContentType="application/vnd.openxmlformats-officedocument.presentationml.slide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slides/slide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60" r:id="rId1"/>
  </p:sldMasterIdLst>
  <p:sldIdLst>
    <p:sldId id="256" r:id="rId2"/>
    <p:sldId id="263" r:id="rId3"/>
    <p:sldId id="257" r:id="rId4"/>
    <p:sldId id="258" r:id="rId5"/>
    <p:sldId id="261" r:id="rId6"/>
    <p:sldId id="259" r:id="rId7"/>
    <p:sldId id="264" r:id="rId8"/>
    <p:sldId id="262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2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printerSettings" Target="printerSettings/printerSettings1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796F151-F1C4-45FC-95FD-DF92E3D40236}" type="datetimeFigureOut">
              <a:rPr lang="en-US" smtClean="0"/>
              <a:pPr/>
              <a:t>8/27/11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EF7CA8E-359C-4FDA-A488-4D57F07F99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6F151-F1C4-45FC-95FD-DF92E3D40236}" type="datetimeFigureOut">
              <a:rPr lang="en-US" smtClean="0"/>
              <a:pPr/>
              <a:t>8/27/11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7CA8E-359C-4FDA-A488-4D57F07F99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6F151-F1C4-45FC-95FD-DF92E3D40236}" type="datetimeFigureOut">
              <a:rPr lang="en-US" smtClean="0"/>
              <a:pPr/>
              <a:t>8/27/11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7CA8E-359C-4FDA-A488-4D57F07F99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6F151-F1C4-45FC-95FD-DF92E3D40236}" type="datetimeFigureOut">
              <a:rPr lang="en-US" smtClean="0"/>
              <a:pPr/>
              <a:t>8/27/11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7CA8E-359C-4FDA-A488-4D57F07F99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6F151-F1C4-45FC-95FD-DF92E3D40236}" type="datetimeFigureOut">
              <a:rPr lang="en-US" smtClean="0"/>
              <a:pPr/>
              <a:t>8/27/11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7CA8E-359C-4FDA-A488-4D57F07F99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6F151-F1C4-45FC-95FD-DF92E3D40236}" type="datetimeFigureOut">
              <a:rPr lang="en-US" smtClean="0"/>
              <a:pPr/>
              <a:t>8/27/11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7CA8E-359C-4FDA-A488-4D57F07F99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6F151-F1C4-45FC-95FD-DF92E3D40236}" type="datetimeFigureOut">
              <a:rPr lang="en-US" smtClean="0"/>
              <a:pPr/>
              <a:t>8/27/11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7CA8E-359C-4FDA-A488-4D57F07F99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6F151-F1C4-45FC-95FD-DF92E3D40236}" type="datetimeFigureOut">
              <a:rPr lang="en-US" smtClean="0"/>
              <a:pPr/>
              <a:t>8/27/11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7CA8E-359C-4FDA-A488-4D57F07F99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6F151-F1C4-45FC-95FD-DF92E3D40236}" type="datetimeFigureOut">
              <a:rPr lang="en-US" smtClean="0"/>
              <a:pPr/>
              <a:t>8/27/11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7CA8E-359C-4FDA-A488-4D57F07F99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/>
          <a:p>
            <a:fld id="{A796F151-F1C4-45FC-95FD-DF92E3D40236}" type="datetimeFigureOut">
              <a:rPr lang="en-US" smtClean="0"/>
              <a:pPr/>
              <a:t>8/27/11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7CA8E-359C-4FDA-A488-4D57F07F99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A796F151-F1C4-45FC-95FD-DF92E3D40236}" type="datetimeFigureOut">
              <a:rPr lang="en-US" smtClean="0"/>
              <a:pPr/>
              <a:t>8/27/11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5EF7CA8E-359C-4FDA-A488-4D57F07F99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fld id="{A796F151-F1C4-45FC-95FD-DF92E3D40236}" type="datetimeFigureOut">
              <a:rPr lang="en-US" smtClean="0"/>
              <a:pPr/>
              <a:t>8/27/11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5EF7CA8E-359C-4FDA-A488-4D57F07F992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video" Target="file://localhost/Users/dcombs/Documents/Woodward%20Granger/Woodward%20Granger/Accounting%20I/Lesson%20Plans/Chapter%201/The%20Office%20Webisodes%20-%20The%20Accountants%20-%20%231%20The%20Books%20Don_t%20.wmv" TargetMode="External"/><Relationship Id="rId2" Type="http://schemas.openxmlformats.org/officeDocument/2006/relationships/slideLayout" Target="../slideLayouts/slideLayout2.xml"/><Relationship Id="rId3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1752601"/>
            <a:ext cx="8382000" cy="1829761"/>
          </a:xfrm>
        </p:spPr>
        <p:txBody>
          <a:bodyPr/>
          <a:lstStyle/>
          <a:p>
            <a:r>
              <a:rPr lang="en-US" dirty="0" smtClean="0"/>
              <a:t>Starting a Proprietorship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The Office Webisodes - The Accountants - #1 The Books Don_t .wmv">
            <a:hlinkClick r:id="" action="ppaction://media"/>
          </p:cNvPr>
          <p:cNvPicPr/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533400" y="304800"/>
            <a:ext cx="8128000" cy="6096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376396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Accounting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Accounting System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Accounting Records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57200" y="304800"/>
            <a:ext cx="8229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Words to Know</a:t>
            </a:r>
            <a:endParaRPr lang="en-US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609600"/>
            <a:ext cx="8229600" cy="5410200"/>
          </a:xfrm>
        </p:spPr>
        <p:txBody>
          <a:bodyPr/>
          <a:lstStyle/>
          <a:p>
            <a:pPr marL="0" indent="0"/>
            <a:r>
              <a:rPr lang="en-US" dirty="0" smtClean="0"/>
              <a:t>Accounting is the language of Business</a:t>
            </a:r>
          </a:p>
          <a:p>
            <a:pPr marL="0" indent="0"/>
            <a:endParaRPr lang="en-US" dirty="0" smtClean="0"/>
          </a:p>
          <a:p>
            <a:pPr marL="0" indent="0"/>
            <a:r>
              <a:rPr lang="en-US" dirty="0" smtClean="0"/>
              <a:t>By understanding accounting information, businesses and their employers can eliminate poor decisions and create opportunities for them to grow their business.</a:t>
            </a:r>
          </a:p>
          <a:p>
            <a:pPr marL="0" indent="0"/>
            <a:endParaRPr lang="en-US" dirty="0" smtClean="0"/>
          </a:p>
          <a:p>
            <a:pPr marL="0" indent="0"/>
            <a:r>
              <a:rPr lang="en-US" dirty="0" smtClean="0"/>
              <a:t>Business owners must also find ways to keep spending within their available income.  Some factors include:</a:t>
            </a:r>
          </a:p>
          <a:p>
            <a:pPr marL="0" indent="0">
              <a:buNone/>
            </a:pPr>
            <a:r>
              <a:rPr lang="en-US" dirty="0" smtClean="0"/>
              <a:t>				 - Taxes</a:t>
            </a:r>
          </a:p>
          <a:p>
            <a:pPr marL="0" indent="0">
              <a:buNone/>
            </a:pPr>
            <a:r>
              <a:rPr lang="en-US" dirty="0" smtClean="0"/>
              <a:t>				 - Revenues</a:t>
            </a:r>
          </a:p>
          <a:p>
            <a:pPr marL="0" indent="0"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57200" y="304800"/>
            <a:ext cx="8229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/>
              <a:t>The Accounting Equation</a:t>
            </a:r>
            <a:endParaRPr lang="en-US" sz="4800" b="1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Service Business</a:t>
            </a:r>
            <a:endParaRPr lang="en-US" dirty="0" smtClean="0"/>
          </a:p>
          <a:p>
            <a:r>
              <a:rPr lang="en-US" b="1" dirty="0" smtClean="0"/>
              <a:t>Proprietorship</a:t>
            </a:r>
            <a:endParaRPr lang="en-US" dirty="0" smtClean="0"/>
          </a:p>
          <a:p>
            <a:r>
              <a:rPr lang="en-US" b="1" dirty="0" smtClean="0"/>
              <a:t>Asset </a:t>
            </a:r>
            <a:endParaRPr lang="en-US" dirty="0" smtClean="0"/>
          </a:p>
          <a:p>
            <a:r>
              <a:rPr lang="en-US" b="1" dirty="0" smtClean="0"/>
              <a:t>Equities</a:t>
            </a:r>
            <a:endParaRPr lang="en-US" dirty="0" smtClean="0"/>
          </a:p>
          <a:p>
            <a:r>
              <a:rPr lang="en-US" b="1" dirty="0" smtClean="0"/>
              <a:t>Liability</a:t>
            </a:r>
            <a:endParaRPr lang="en-US" dirty="0" smtClean="0"/>
          </a:p>
          <a:p>
            <a:r>
              <a:rPr lang="en-US" b="1" dirty="0" smtClean="0"/>
              <a:t>Owner’s Equity</a:t>
            </a:r>
            <a:endParaRPr lang="en-US" dirty="0" smtClean="0"/>
          </a:p>
          <a:p>
            <a:r>
              <a:rPr lang="en-US" b="1" dirty="0" smtClean="0"/>
              <a:t>Accounting Equation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371600"/>
            <a:ext cx="8077200" cy="4724400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dirty="0" smtClean="0"/>
              <a:t>Owned by Barbara Trevino, she decided to start her own business of providing musical instrument lessons.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For the accounting system and records in a proprietorship to be correct, Ms. Trevino must record her data in specific way in order to keep the business separate from her personal life.  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Encore Music’s financial records should not include any personal items like Ms. Trevino home or personal car because they have no effect on the business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457200" y="304800"/>
            <a:ext cx="8229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solidFill>
                  <a:schemeClr val="accent1">
                    <a:lumMod val="75000"/>
                  </a:schemeClr>
                </a:solidFill>
              </a:rPr>
              <a:t>Encore Music</a:t>
            </a:r>
            <a:endParaRPr lang="en-US" sz="44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3352800"/>
            <a:ext cx="1524000" cy="731520"/>
          </a:xfr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dirty="0" smtClean="0"/>
              <a:t>Assets</a:t>
            </a:r>
            <a:endParaRPr lang="en-US" sz="3600" dirty="0"/>
          </a:p>
        </p:txBody>
      </p:sp>
      <p:sp>
        <p:nvSpPr>
          <p:cNvPr id="3" name="TextBox 2"/>
          <p:cNvSpPr txBox="1"/>
          <p:nvPr/>
        </p:nvSpPr>
        <p:spPr>
          <a:xfrm>
            <a:off x="457200" y="304800"/>
            <a:ext cx="8229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/>
              <a:t>The Accounting Equation</a:t>
            </a:r>
            <a:endParaRPr lang="en-US" sz="4800" b="1" dirty="0"/>
          </a:p>
        </p:txBody>
      </p:sp>
      <p:sp>
        <p:nvSpPr>
          <p:cNvPr id="4" name="Rectangle 3"/>
          <p:cNvSpPr/>
          <p:nvPr/>
        </p:nvSpPr>
        <p:spPr>
          <a:xfrm>
            <a:off x="2759548" y="3352799"/>
            <a:ext cx="6155852" cy="731520"/>
          </a:xfrm>
          <a:prstGeom prst="rect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sz="3600" dirty="0" smtClean="0">
                <a:solidFill>
                  <a:schemeClr val="lt1"/>
                </a:solidFill>
              </a:rPr>
              <a:t>Liabilities  +  Owner’s Equity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057400" y="3276600"/>
            <a:ext cx="685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 smtClean="0"/>
              <a:t>=</a:t>
            </a:r>
            <a:endParaRPr lang="en-US" sz="5400" b="1" dirty="0"/>
          </a:p>
        </p:txBody>
      </p:sp>
      <p:sp>
        <p:nvSpPr>
          <p:cNvPr id="6" name="Left Brace 5"/>
          <p:cNvSpPr/>
          <p:nvPr/>
        </p:nvSpPr>
        <p:spPr>
          <a:xfrm rot="5400000" flipH="1">
            <a:off x="5562600" y="2743200"/>
            <a:ext cx="533400" cy="4038600"/>
          </a:xfrm>
          <a:prstGeom prst="leftBrace">
            <a:avLst>
              <a:gd name="adj1" fmla="val 8333"/>
              <a:gd name="adj2" fmla="val 69534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3810000" y="5105400"/>
            <a:ext cx="3505200" cy="523220"/>
          </a:xfrm>
          <a:prstGeom prst="rect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Equities</a:t>
            </a:r>
            <a:endParaRPr lang="en-US" sz="28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4343400"/>
          </a:xfrm>
        </p:spPr>
        <p:txBody>
          <a:bodyPr/>
          <a:lstStyle/>
          <a:p>
            <a:pPr marL="0" indent="0" algn="ctr">
              <a:buNone/>
            </a:pPr>
            <a:r>
              <a:rPr lang="en-US" sz="3200" b="1" u="sng" dirty="0" smtClean="0"/>
              <a:t>Assets = Liabilities + Owner’s Equity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This equation must always be balanced in order to be sure of correctness of the recording of the financial records. 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Therefore the amount on the left </a:t>
            </a:r>
            <a:r>
              <a:rPr lang="en-US" sz="3600" b="1" u="sng" dirty="0" smtClean="0">
                <a:solidFill>
                  <a:schemeClr val="accent1">
                    <a:lumMod val="75000"/>
                  </a:schemeClr>
                </a:solidFill>
              </a:rPr>
              <a:t>MUST </a:t>
            </a:r>
            <a:r>
              <a:rPr lang="en-US" dirty="0" smtClean="0"/>
              <a:t>equal the amount on the right!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115</TotalTime>
  <Words>217</Words>
  <Application>Microsoft Macintosh PowerPoint</Application>
  <PresentationFormat>On-screen Show (4:3)</PresentationFormat>
  <Paragraphs>40</Paragraphs>
  <Slides>8</Slides>
  <Notes>0</Notes>
  <HiddenSlides>0</HiddenSlides>
  <MMClips>1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Concourse</vt:lpstr>
      <vt:lpstr>Starting a Proprietorship</vt:lpstr>
      <vt:lpstr>Slide 2</vt:lpstr>
      <vt:lpstr>Slide 3</vt:lpstr>
      <vt:lpstr>Slide 4</vt:lpstr>
      <vt:lpstr>Slide 5</vt:lpstr>
      <vt:lpstr>Slide 6</vt:lpstr>
      <vt:lpstr>Slide 7</vt:lpstr>
      <vt:lpstr>Slide 8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Starting a Proprietorship</dc:title>
  <dc:creator>User</dc:creator>
  <cp:lastModifiedBy>David Combs</cp:lastModifiedBy>
  <cp:revision>16</cp:revision>
  <dcterms:created xsi:type="dcterms:W3CDTF">2011-08-27T15:25:52Z</dcterms:created>
  <dcterms:modified xsi:type="dcterms:W3CDTF">2011-08-27T15:26:38Z</dcterms:modified>
</cp:coreProperties>
</file>